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81" r:id="rId16"/>
    <p:sldId id="276" r:id="rId17"/>
    <p:sldId id="272" r:id="rId18"/>
    <p:sldId id="277" r:id="rId19"/>
    <p:sldId id="273" r:id="rId20"/>
    <p:sldId id="278" r:id="rId21"/>
    <p:sldId id="274" r:id="rId22"/>
    <p:sldId id="279" r:id="rId23"/>
    <p:sldId id="275" r:id="rId24"/>
    <p:sldId id="280" r:id="rId25"/>
    <p:sldId id="270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6.png>
</file>

<file path=ppt/media/image18.png>
</file>

<file path=ppt/media/image20.png>
</file>

<file path=ppt/media/image22.png>
</file>

<file path=ppt/media/image24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F73F7F-3265-35DE-D74E-0971632BA0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581458-A595-6DDD-4A84-1474163D58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547F7B-53C6-823B-5C00-C2F54FC7F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7D292A-4608-E936-44B7-DF53083FF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5E0F15-9931-DFE6-3D4B-DE5DA7D93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89548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3DBD1-6F15-A69E-E623-935D8EF48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D4B1B6-FAD4-C2D7-7D30-2F7A43E75E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BA0E12-749E-3751-FD78-FF4137CCF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06B596-5EB5-B986-99FF-F05848EB3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789FBB-43D2-5ABD-3AEE-18A0F2A9A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74771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282DF7-948D-BB65-A35D-6911E1AC7C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A87CBFC-4634-883F-46F4-3283E5CB34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25CCC1-17B9-FF17-ED0D-91D65C87C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6A2D03-F6A1-00B4-68BE-63279D830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32C7F3-7E8A-71E9-10B0-AA5E636F2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2802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9F31A2-C8EC-D38A-9980-570C896ED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5228EE-DF8E-9F36-0467-91288172C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CEBBE2-1500-0480-A631-60977A063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023907-D96E-8A99-41C7-50D727731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F539F1-FCD8-F52A-4799-3B76E0E3A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0315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0120FA-9FF7-1270-00EF-8A327E1F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1E3DE1-F76A-A88A-8543-2871D0E79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CC5225-260F-31D8-EC86-9EDCA89BE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AC6687-747F-6358-3BDA-876ADDABE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169E03-1AF8-DE0C-CD02-760B6F506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54741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5B1592-D487-FE9D-5531-CF4D56D96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B22C02-246A-8CD1-BB4E-906389BE02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02909E-378E-71BA-0DA1-09BA30FE10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C312EC-0CE2-4118-B39C-C118EDE09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9067DA-1CF4-4629-E53F-C18692F92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FC62EC-8F41-66A3-594A-6D2D04BC3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1867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34056E-6ECB-63F2-AB78-EC3B4E08D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6D912-B796-A495-146F-A0707D8351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82E708-3A9D-F5E6-7A90-D3ED3BD6D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6D4047-28E3-3F9D-0B06-3D40C09893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E09DFB-37CB-CB14-BEA2-F7EA2B15E6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DBAF89-9F48-9BCF-4C42-FD2FA7890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C9BD1F4-0816-68DA-C92E-6BB7EDD02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CE5FC56-EAD2-D7D9-CB1F-8F8CCBDE1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2402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CC5DF-7E62-CCBF-FC6A-E2B312D0C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1C3F63-A1BC-C712-AED6-401B5D33C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18BC352-D343-DDCC-AA10-57CF92D42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C69230B-487E-3AD4-2642-845C41D7C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10703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A7EBEA-B48E-A353-D0C8-B3C84A96F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ECD31F-5AD5-CC02-93AA-DFFD17EC6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577BA5-F783-8743-7990-9A204B60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6859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FC367-9FFD-0A5D-2930-DBFD1AF4C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215A43-431B-1923-1285-9695654F6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2C1FD2-417B-D1C8-5038-63D7B7A31D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39FEF8-A194-06FB-46A2-903480B3B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4AB1F1-E1A3-DFCD-46DE-6FA3985FE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AB3FB2-B72C-D178-CFB1-DE9B262A0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38479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6AEA26-D23B-6726-BD5D-CD271A602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063380-F6EE-4951-FD73-1E866647B6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5F3C96-A5CA-6EF5-6224-2FB47BD281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9AD596-EBF4-4BAF-2586-C06732DD1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FB7A57-39B3-08DF-8A86-F1D213046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B43B7F-1682-5C34-0B69-DB4262337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36487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B48BF3-24FA-ED7A-3D59-CE7113AEF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90A4E2-087D-917E-6670-651D99EB4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EE2139-B8BD-A338-2E15-E9AEEDE453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F00535-4BDB-3A49-B186-3D1D483E0588}" type="datetimeFigureOut">
              <a:rPr kumimoji="1" lang="ko-KR" altLang="en-US" smtClean="0"/>
              <a:t>2025. 6. 13.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29823D-0429-0065-B9DC-F5B9FE8BB8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2FB85F-B8E6-6F08-EE8E-E6B118F18F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FD829F-D6BB-6944-B359-3C1B8659FC1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987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988EA7-B9EE-275F-D06D-4F4C50FAC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21F6B2-F8CB-8D59-7F74-D56B283414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7A5678-3E59-4A28-9C11-56168F0F7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65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AC7D9CF-2C49-0BE3-D4BB-25A1C6446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7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434986-7C75-BD6A-FB17-5043071ED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685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945B531-5A75-871A-524D-9FDBC7B68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816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6B77358-E71C-3D27-9F55-53A5DBA80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91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35FF4F9-3AB3-5182-4648-9F4B0E3BF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67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B6658FE-DC0B-7468-3B9F-A8BFBAEF0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56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gn up &amp; Login">
            <a:hlinkClick r:id="" action="ppaction://media"/>
            <a:extLst>
              <a:ext uri="{FF2B5EF4-FFF2-40B4-BE49-F238E27FC236}">
                <a16:creationId xmlns:a16="http://schemas.microsoft.com/office/drawing/2014/main" id="{3400A46F-3832-E37F-4DF9-1FCE072C51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F8A55C9-CB38-2FF8-5519-E8EE7FCC0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544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vie search - Natural Lang">
            <a:hlinkClick r:id="" action="ppaction://media"/>
            <a:extLst>
              <a:ext uri="{FF2B5EF4-FFF2-40B4-BE49-F238E27FC236}">
                <a16:creationId xmlns:a16="http://schemas.microsoft.com/office/drawing/2014/main" id="{5EB36D12-FE26-0C8A-A509-D8DF0EAA06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0" y="635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05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3F2DCD3-5D9F-DC32-408B-E0B63A244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962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A2535-B5DD-6217-79E7-7D83A098E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5E4448E-1F0F-11CC-E575-3693C81AD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0184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ookmark &amp; Archieve">
            <a:hlinkClick r:id="" action="ppaction://media"/>
            <a:extLst>
              <a:ext uri="{FF2B5EF4-FFF2-40B4-BE49-F238E27FC236}">
                <a16:creationId xmlns:a16="http://schemas.microsoft.com/office/drawing/2014/main" id="{36D2BB3B-6614-4ADF-D221-D5E81BF425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635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11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18BDB7A-BBE3-D31D-D5AB-3210E6902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57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scussion">
            <a:hlinkClick r:id="" action="ppaction://media"/>
            <a:extLst>
              <a:ext uri="{FF2B5EF4-FFF2-40B4-BE49-F238E27FC236}">
                <a16:creationId xmlns:a16="http://schemas.microsoft.com/office/drawing/2014/main" id="{46A82A7B-E760-5756-349A-EE8E577742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61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ADB4232-18C6-7CC2-2DB3-1A2D43F5F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8555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ersive conversation">
            <a:hlinkClick r:id="" action="ppaction://media"/>
            <a:extLst>
              <a:ext uri="{FF2B5EF4-FFF2-40B4-BE49-F238E27FC236}">
                <a16:creationId xmlns:a16="http://schemas.microsoft.com/office/drawing/2014/main" id="{603B8651-234B-AD4A-BEA7-9B4BA2EE39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0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843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0949C6F-D2B9-96D6-A817-12776E5B5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394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6963426-D3F6-8CD0-2B34-A2BFE75AC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881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5B28018-D611-97A5-40E6-EF4C8D858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709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779C6E-4872-62A5-C809-B11869590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40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A676DE0-987C-A2E6-7C92-0E0DF9BCD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595A95-EBFF-FD12-C193-DB0638F53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032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F019FFE-A83B-7B90-FE72-A94A278D0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89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3E6576B-5951-07F0-03FF-726CDE536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658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Macintosh PowerPoint</Application>
  <PresentationFormat>와이드스크린</PresentationFormat>
  <Paragraphs>0</Paragraphs>
  <Slides>25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박진우</dc:creator>
  <cp:lastModifiedBy>박진우</cp:lastModifiedBy>
  <cp:revision>4</cp:revision>
  <dcterms:created xsi:type="dcterms:W3CDTF">2025-06-13T01:23:09Z</dcterms:created>
  <dcterms:modified xsi:type="dcterms:W3CDTF">2025-06-13T02:03:17Z</dcterms:modified>
</cp:coreProperties>
</file>

<file path=docProps/thumbnail.jpeg>
</file>